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8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4606" y="103844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</a:t>
            </a:r>
            <a:r>
              <a:rPr lang="zh-TW" altLang="en-US" sz="4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我就祢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Jesus I Come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3021" y="51709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看破虛華敗壞的世界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主我就祢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主我就祢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Li,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Out of unrest and arrogant pride,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I come, Jesus I come;</a:t>
            </a:r>
          </a:p>
        </p:txBody>
      </p:sp>
    </p:spTree>
    <p:extLst>
      <p:ext uri="{BB962C8B-B14F-4D97-AF65-F5344CB8AC3E}">
        <p14:creationId xmlns:p14="http://schemas.microsoft.com/office/powerpoint/2010/main" val="1631322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73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仰望天堂榮光的所在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-bong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so-chai,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救主我來就祢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Into Thy blessed will to abide,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I come to Thee.</a:t>
            </a:r>
          </a:p>
        </p:txBody>
      </p:sp>
    </p:spTree>
    <p:extLst>
      <p:ext uri="{BB962C8B-B14F-4D97-AF65-F5344CB8AC3E}">
        <p14:creationId xmlns:p14="http://schemas.microsoft.com/office/powerpoint/2010/main" val="2319884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485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脫離罪惡沉淪的陷坑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-ok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tim-lun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進入明宮與救主相見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beng-kiong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sa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Out of myself to dwell in Thy love,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Out of despair into raptures above,</a:t>
            </a:r>
          </a:p>
        </p:txBody>
      </p:sp>
    </p:spTree>
    <p:extLst>
      <p:ext uri="{BB962C8B-B14F-4D97-AF65-F5344CB8AC3E}">
        <p14:creationId xmlns:p14="http://schemas.microsoft.com/office/powerpoint/2010/main" val="3620057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725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永遠居住在主的身邊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khia-khi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sin-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救主我來就祢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Upward for aye on wings like a dove,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I come to Thee.</a:t>
            </a:r>
          </a:p>
        </p:txBody>
      </p:sp>
    </p:spTree>
    <p:extLst>
      <p:ext uri="{BB962C8B-B14F-4D97-AF65-F5344CB8AC3E}">
        <p14:creationId xmlns:p14="http://schemas.microsoft.com/office/powerpoint/2010/main" val="1968906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6341" y="60853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離開黑暗驚惶的地界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toe-kai,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主我就祢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主我就祢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Li,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Out of my bondage, sorrow and night,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I come, Jesus I come;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345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進入光明快樂的所在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kng-beng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khoai-lok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so-chai,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救主我來就祢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Into Thy freedom, gladness and light,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I come to Thee.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1052" y="5337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我受捆縛祢給我釋放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khun-pak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ka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-pang,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我有欠缺祢供給各項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khiam-kheh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-kip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-hang,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Out of my sickness into Thy health,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Out of my want and into Thy wealth,</a:t>
            </a:r>
          </a:p>
        </p:txBody>
      </p:sp>
    </p:spTree>
    <p:extLst>
      <p:ext uri="{BB962C8B-B14F-4D97-AF65-F5344CB8AC3E}">
        <p14:creationId xmlns:p14="http://schemas.microsoft.com/office/powerpoint/2010/main" val="405839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293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我罪極重祢洗除汚穢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-tang Li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soe-tu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救主我來就祢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Out of my sin and into Thyself,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I come to Thee.</a:t>
            </a:r>
          </a:p>
        </p:txBody>
      </p:sp>
    </p:spTree>
    <p:extLst>
      <p:ext uri="{BB962C8B-B14F-4D97-AF65-F5344CB8AC3E}">
        <p14:creationId xmlns:p14="http://schemas.microsoft.com/office/powerpoint/2010/main" val="318796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2501" y="5475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離開羞恥驕傲和怨恨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kian-siau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kiau-ngo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oan-hun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主我就祢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主我就祢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Li,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，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Out of my shameful failure and loss,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I come, Jesus I come;</a:t>
            </a:r>
          </a:p>
        </p:txBody>
      </p:sp>
    </p:spTree>
    <p:extLst>
      <p:ext uri="{BB962C8B-B14F-4D97-AF65-F5344CB8AC3E}">
        <p14:creationId xmlns:p14="http://schemas.microsoft.com/office/powerpoint/2010/main" val="2875341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9652" y="5337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背十字架極歡喜歸順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sip-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-sun,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救主我來就祢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Into the glorious gain of Thy cross,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I come to Thee.</a:t>
            </a:r>
          </a:p>
        </p:txBody>
      </p:sp>
    </p:spTree>
    <p:extLst>
      <p:ext uri="{BB962C8B-B14F-4D97-AF65-F5344CB8AC3E}">
        <p14:creationId xmlns:p14="http://schemas.microsoft.com/office/powerpoint/2010/main" val="505751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485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無復埋怨常讚美主恩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un,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無復失志各日盡本份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sit-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chin pun-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Out of earth’s sorrows into Thy balm,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Out of life’s storms and into Thy calm,</a:t>
            </a:r>
          </a:p>
        </p:txBody>
      </p:sp>
    </p:spTree>
    <p:extLst>
      <p:ext uri="{BB962C8B-B14F-4D97-AF65-F5344CB8AC3E}">
        <p14:creationId xmlns:p14="http://schemas.microsoft.com/office/powerpoint/2010/main" val="3118770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917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無復懶情時刻常殷勤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si-kek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救主我來就祢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Out of distress to jubilant psalm,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Jesus I come to Thee.</a:t>
            </a:r>
          </a:p>
        </p:txBody>
      </p:sp>
    </p:spTree>
    <p:extLst>
      <p:ext uri="{BB962C8B-B14F-4D97-AF65-F5344CB8AC3E}">
        <p14:creationId xmlns:p14="http://schemas.microsoft.com/office/powerpoint/2010/main" val="74437965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1193</TotalTime>
  <Words>622</Words>
  <Application>Microsoft Office PowerPoint</Application>
  <PresentationFormat>Widescreen</PresentationFormat>
  <Paragraphs>85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Century Gothic</vt:lpstr>
      <vt:lpstr>Wingdings 3</vt:lpstr>
      <vt:lpstr>Wisp</vt:lpstr>
      <vt:lpstr>主，我就祢 Jesus I Come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131</cp:revision>
  <dcterms:created xsi:type="dcterms:W3CDTF">2020-01-10T06:25:13Z</dcterms:created>
  <dcterms:modified xsi:type="dcterms:W3CDTF">2021-04-08T08:46:44Z</dcterms:modified>
</cp:coreProperties>
</file>